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367" r:id="rId5"/>
    <p:sldId id="372" r:id="rId6"/>
    <p:sldId id="374" r:id="rId7"/>
    <p:sldId id="375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h0281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57" autoAdjust="0"/>
    <p:restoredTop sz="86667" autoAdjust="0"/>
  </p:normalViewPr>
  <p:slideViewPr>
    <p:cSldViewPr snapToGrid="0">
      <p:cViewPr>
        <p:scale>
          <a:sx n="80" d="100"/>
          <a:sy n="80" d="100"/>
        </p:scale>
        <p:origin x="-966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86EB5C5-0BDC-47EF-BB9C-7113BBCEB96D}" type="datetimeFigureOut">
              <a:rPr lang="en-US"/>
              <a:pPr>
                <a:defRPr/>
              </a:pPr>
              <a:t>6/2/2014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85521B-8C18-4D7B-8894-C16FC945D2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63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DD2DD1B-D78A-4FC3-8354-DF36651799B6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73314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F5B5D-21D0-41F9-84BA-F69D1473EA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56ABD-31DC-49EF-BC8E-E62EE4AE7D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071B1-7D9A-4FC7-B001-5A454D84F1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994" y="10633"/>
            <a:ext cx="8906005" cy="1545336"/>
          </a:xfrm>
        </p:spPr>
        <p:txBody>
          <a:bodyPr/>
          <a:lstStyle>
            <a:lvl1pPr algn="l">
              <a:defRPr sz="3600">
                <a:latin typeface="Cambri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1690560"/>
            <a:ext cx="8918532" cy="4143311"/>
          </a:xfrm>
        </p:spPr>
        <p:txBody>
          <a:bodyPr/>
          <a:lstStyle>
            <a:lvl1pPr>
              <a:defRPr>
                <a:latin typeface="Cambria" pitchFamily="18" charset="0"/>
              </a:defRPr>
            </a:lvl1pPr>
            <a:lvl2pPr>
              <a:defRPr>
                <a:latin typeface="Cambria" pitchFamily="18" charset="0"/>
              </a:defRPr>
            </a:lvl2pPr>
            <a:lvl3pPr>
              <a:defRPr>
                <a:latin typeface="Cambria" pitchFamily="18" charset="0"/>
              </a:defRPr>
            </a:lvl3pPr>
            <a:lvl4pPr>
              <a:defRPr>
                <a:latin typeface="Cambria" pitchFamily="18" charset="0"/>
              </a:defRPr>
            </a:lvl4pPr>
            <a:lvl5pPr>
              <a:defRPr sz="1400">
                <a:latin typeface="Cambria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9/12/13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64363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AF81A-A4CC-48CC-876C-18A161FA86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28429-6DF6-4E77-99DB-070B104D96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3B98D-8308-4572-A3AD-D148AB8176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A8F3-6601-4415-ADA9-32E1B8C282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D88DF-925F-4657-B882-7BF3292736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>
            <a:lvl1pPr algn="l">
              <a:defRPr sz="3200">
                <a:latin typeface="Cambri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73A95-B565-4810-9123-99EA2DA8E7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D89C3-9CC4-4D62-B715-90972B8D36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A9D04-C62A-407E-BCFC-9F291711D2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Enter Slide Title Here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627188" y="1992313"/>
            <a:ext cx="6037262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Enter bullet</a:t>
            </a:r>
          </a:p>
          <a:p>
            <a:pPr lvl="0"/>
            <a:r>
              <a:rPr lang="en-US" smtClean="0"/>
              <a:t>Enter bullet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r>
              <a:rPr lang="en-US" dirty="0" smtClean="0"/>
              <a:t>6/27/2013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37B7CCD-71C4-47D2-B898-0675DEDA28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Myriad Pro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Myriad Pro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2"/>
          </a:solidFill>
          <a:latin typeface="Myriad Pro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2"/>
          </a:solidFill>
          <a:latin typeface="Myriad Pro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2"/>
          </a:solidFill>
          <a:latin typeface="Myriad Pro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2"/>
          </a:solidFill>
          <a:latin typeface="Myriad Pro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39700" y="1818166"/>
            <a:ext cx="8874125" cy="2412522"/>
          </a:xfrm>
        </p:spPr>
        <p:txBody>
          <a:bodyPr/>
          <a:lstStyle/>
          <a:p>
            <a:pPr eaLnBrk="1" hangingPunct="1"/>
            <a:r>
              <a:rPr lang="en-US" sz="3600" dirty="0" err="1" smtClean="0">
                <a:solidFill>
                  <a:schemeClr val="tx2"/>
                </a:solidFill>
                <a:latin typeface="Cambria" pitchFamily="18" charset="0"/>
              </a:rPr>
              <a:t>CROWNWeb</a:t>
            </a:r>
            <a:r>
              <a:rPr lang="en-US" sz="3600" dirty="0" smtClean="0">
                <a:solidFill>
                  <a:schemeClr val="tx2"/>
                </a:solidFill>
                <a:latin typeface="Cambria" pitchFamily="18" charset="0"/>
              </a:rPr>
              <a:t> Release 4.5 Scope</a:t>
            </a:r>
            <a:br>
              <a:rPr lang="en-US" sz="3600" dirty="0" smtClean="0">
                <a:solidFill>
                  <a:schemeClr val="tx2"/>
                </a:solidFill>
                <a:latin typeface="Cambria" pitchFamily="18" charset="0"/>
              </a:rPr>
            </a:br>
            <a:endParaRPr lang="en-US" sz="3600" dirty="0" smtClean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419350" y="3792538"/>
            <a:ext cx="6400800" cy="1055687"/>
          </a:xfrm>
        </p:spPr>
        <p:txBody>
          <a:bodyPr/>
          <a:lstStyle/>
          <a:p>
            <a:pPr algn="r" eaLnBrk="1" hangingPunct="1"/>
            <a:r>
              <a:rPr lang="en-US" dirty="0" smtClean="0">
                <a:solidFill>
                  <a:schemeClr val="bg1"/>
                </a:solidFill>
                <a:latin typeface="Cambria" pitchFamily="18" charset="0"/>
              </a:rPr>
              <a:t>September 30, 2013</a:t>
            </a:r>
          </a:p>
        </p:txBody>
      </p:sp>
      <p:sp>
        <p:nvSpPr>
          <p:cNvPr id="3076" name="Subtitle 2"/>
          <p:cNvSpPr txBox="1">
            <a:spLocks/>
          </p:cNvSpPr>
          <p:nvPr/>
        </p:nvSpPr>
        <p:spPr bwMode="auto">
          <a:xfrm>
            <a:off x="4106863" y="4881563"/>
            <a:ext cx="284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Arial" charset="0"/>
              <a:buNone/>
            </a:pPr>
            <a:endParaRPr lang="en-US" sz="2400" dirty="0">
              <a:solidFill>
                <a:schemeClr val="bg1"/>
              </a:solidFill>
              <a:latin typeface="Myriad Pro" charset="0"/>
            </a:endParaRPr>
          </a:p>
        </p:txBody>
      </p:sp>
      <p:pic>
        <p:nvPicPr>
          <p:cNvPr id="3077" name="Picture 6" descr="Figure of a Medical Pin and Stetoscope.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3132138"/>
            <a:ext cx="15255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7" descr="Figure of a Prescription Pad.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5" y="4362450"/>
            <a:ext cx="152558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8" descr="Figure of a Medical Pin.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5619750"/>
            <a:ext cx="15494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43815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mbria" pitchFamily="18" charset="0"/>
              </a:rPr>
              <a:t>Centers for Medicare &amp; Medicaid </a:t>
            </a:r>
            <a:r>
              <a:rPr lang="en-US" b="1" dirty="0" smtClean="0">
                <a:solidFill>
                  <a:schemeClr val="bg1"/>
                </a:solidFill>
                <a:latin typeface="Cambria" pitchFamily="18" charset="0"/>
              </a:rPr>
              <a:t>Services</a:t>
            </a:r>
            <a:endParaRPr lang="en-US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F5B5D-21D0-41F9-84BA-F69D1473EA8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43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CROWNWeb Release 4.5 </a:t>
            </a:r>
            <a:br>
              <a:rPr lang="en-US" dirty="0"/>
            </a:br>
            <a:r>
              <a:rPr lang="en-US" dirty="0"/>
              <a:t>Enhancement 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468" y="1690560"/>
            <a:ext cx="8918532" cy="4496484"/>
          </a:xfrm>
        </p:spPr>
        <p:txBody>
          <a:bodyPr/>
          <a:lstStyle/>
          <a:p>
            <a:r>
              <a:rPr lang="en-US" b="1" dirty="0"/>
              <a:t>Change Request 1381: </a:t>
            </a:r>
          </a:p>
          <a:p>
            <a:pPr lvl="1"/>
            <a:r>
              <a:rPr lang="en-US" dirty="0"/>
              <a:t>ICD-10 diagnosis  codes will be displayed and printed on the CMS-2728 form, and CW reports on or after </a:t>
            </a:r>
            <a:r>
              <a:rPr lang="en-US" dirty="0" smtClean="0"/>
              <a:t>10/1/2015. </a:t>
            </a:r>
            <a:endParaRPr lang="en-US" dirty="0"/>
          </a:p>
          <a:p>
            <a:r>
              <a:rPr lang="en-US" b="1" dirty="0"/>
              <a:t>Change Request 1382:</a:t>
            </a:r>
          </a:p>
          <a:p>
            <a:pPr lvl="1"/>
            <a:r>
              <a:rPr lang="en-US" dirty="0"/>
              <a:t>QIP Attestations for PY 2016, which include attestations for: Anemia Management, Mineral Metabolism and ICH CHAPS. </a:t>
            </a:r>
          </a:p>
          <a:p>
            <a:r>
              <a:rPr lang="en-US" b="1" dirty="0"/>
              <a:t>Change Request 697:</a:t>
            </a:r>
          </a:p>
          <a:p>
            <a:pPr lvl="1"/>
            <a:r>
              <a:rPr lang="en-US" dirty="0"/>
              <a:t>System will ignore case-sensitivity when matching on facility and patient mappings during EDI processing. </a:t>
            </a:r>
          </a:p>
          <a:p>
            <a:r>
              <a:rPr lang="en-US" b="1" dirty="0"/>
              <a:t>Change Request 451:</a:t>
            </a:r>
          </a:p>
          <a:p>
            <a:pPr lvl="1"/>
            <a:r>
              <a:rPr lang="en-US" dirty="0"/>
              <a:t>Allow Facilities to be able to run the missing forms and saved status reports.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0AF81A-A4CC-48CC-876C-18A161FA868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47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CROWNWeb Release 4.5 </a:t>
            </a:r>
            <a:br>
              <a:rPr lang="en-US" dirty="0"/>
            </a:br>
            <a:r>
              <a:rPr lang="en-US" dirty="0"/>
              <a:t>Enhancement 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Change Request 699:</a:t>
            </a:r>
          </a:p>
          <a:p>
            <a:pPr lvl="1"/>
            <a:r>
              <a:rPr lang="en-US" dirty="0"/>
              <a:t>CROWNWeb will create patient mapping when Warning 200 occurs and the patient is an Exact Match. Creating a patient mapping for these patients will enable the successful processing of necessary admit/discharge/treatment and clinical data.</a:t>
            </a:r>
          </a:p>
          <a:p>
            <a:r>
              <a:rPr lang="en-US" b="1" dirty="0"/>
              <a:t>Change Request 391: </a:t>
            </a:r>
          </a:p>
          <a:p>
            <a:pPr lvl="1"/>
            <a:r>
              <a:rPr lang="en-US" dirty="0"/>
              <a:t>EDIs have the capability to submit all data for the 2728 through an electronic means, eliminating the requirement for completion through the UI only.</a:t>
            </a:r>
          </a:p>
          <a:p>
            <a:r>
              <a:rPr lang="en-US" b="1" dirty="0"/>
              <a:t>Change Request 647:</a:t>
            </a:r>
          </a:p>
          <a:p>
            <a:pPr lvl="1"/>
            <a:r>
              <a:rPr lang="en-US" dirty="0"/>
              <a:t>Networks will have the ability to see due and past due missing forms on the missing forms monthly report.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0AF81A-A4CC-48CC-876C-18A161FA868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87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ADO Outstanding Test Incidents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0AF81A-A4CC-48CC-876C-18A161FA868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36" y="2314574"/>
            <a:ext cx="8079146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33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[Insert Project Name]&amp;quot;&quot;/&gt;&lt;property id=&quot;20307&quot; value=&quot;256&quot;/&gt;&lt;/object&gt;&lt;object type=&quot;3&quot; unique_id=&quot;10886&quot;&gt;&lt;property id=&quot;20148&quot; value=&quot;5&quot;/&gt;&lt;property id=&quot;20300&quot; value=&quot;Slide 2 - &amp;quot;Template Instructions&amp;quot;&quot;/&gt;&lt;property id=&quot;20307&quot; value=&quot;287&quot;/&gt;&lt;/object&gt;&lt;object type=&quot;3&quot; unique_id=&quot;10888&quot;&gt;&lt;property id=&quot;20148&quot; value=&quot;5&quot;/&gt;&lt;property id=&quot;20300&quot; value=&quot;Slide 3 - &amp;quot;Template Revision History&amp;quot;&quot;/&gt;&lt;property id=&quot;20307&quot; value=&quot;289&quot;/&gt;&lt;/object&gt;&lt;object type=&quot;3&quot; unique_id=&quot;10890&quot;&gt;&lt;property id=&quot;20148&quot; value=&quot;5&quot;/&gt;&lt;property id=&quot;20300&quot; value=&quot;Slide 4 - &amp;quot;Presenters&amp;quot;&quot;/&gt;&lt;property id=&quot;20307&quot; value=&quot;291&quot;/&gt;&lt;/object&gt;&lt;object type=&quot;3&quot; unique_id=&quot;10891&quot;&gt;&lt;property id=&quot;20148&quot; value=&quot;5&quot;/&gt;&lt;property id=&quot;20300&quot; value=&quot;Slide 9 - &amp;quot;Project Information&amp;quot;&quot;/&gt;&lt;property id=&quot;20307&quot; value=&quot;292&quot;/&gt;&lt;/object&gt;&lt;object type=&quot;3&quot; unique_id=&quot;10892&quot;&gt;&lt;property id=&quot;20148&quot; value=&quot;5&quot;/&gt;&lt;property id=&quot;20300&quot; value=&quot;Slide 8 - &amp;quot;High Level Business Concept&amp;quot;&quot;/&gt;&lt;property id=&quot;20307&quot; value=&quot;293&quot;/&gt;&lt;/object&gt;&lt;object type=&quot;3&quot; unique_id=&quot;10893&quot;&gt;&lt;property id=&quot;20148&quot; value=&quot;5&quot;/&gt;&lt;property id=&quot;20300&quot; value=&quot;Slide 10 - &amp;quot;Business Risks &amp;amp; Impacts&amp;quot;&quot;/&gt;&lt;property id=&quot;20307&quot; value=&quot;294&quot;/&gt;&lt;/object&gt;&lt;object type=&quot;3&quot; unique_id=&quot;10899&quot;&gt;&lt;property id=&quot;20148&quot; value=&quot;5&quot;/&gt;&lt;property id=&quot;20300&quot; value=&quot;Slide 22 - &amp;quot;Conclusion of &amp;#x0D;&amp;#x0A;Architecture Review (AR)&amp;#x0D;&amp;#x0A;for [insert project name]&amp;quot;&quot;/&gt;&lt;property id=&quot;20307&quot; value=&quot;300&quot;/&gt;&lt;/object&gt;&lt;object type=&quot;3&quot; unique_id=&quot;13101&quot;&gt;&lt;property id=&quot;20148&quot; value=&quot;5&quot;/&gt;&lt;property id=&quot;20300&quot; value=&quot;Slide 6 - &amp;quot;Key Project Resources&amp;quot;&quot;/&gt;&lt;property id=&quot;20307&quot; value=&quot;337&quot;/&gt;&lt;/object&gt;&lt;object type=&quot;3&quot; unique_id=&quot;13102&quot;&gt;&lt;property id=&quot;20148&quot; value=&quot;5&quot;/&gt;&lt;property id=&quot;20300&quot; value=&quot;Slide 5 - &amp;quot;Project Summary&amp;quot;&quot;/&gt;&lt;property id=&quot;20307&quot; value=&quot;338&quot;/&gt;&lt;/object&gt;&lt;object type=&quot;3&quot; unique_id=&quot;13104&quot;&gt;&lt;property id=&quot;20148&quot; value=&quot;5&quot;/&gt;&lt;property id=&quot;20300&quot; value=&quot;Slide 11 - &amp;quot;Alternatives Analysis&amp;quot;&quot;/&gt;&lt;property id=&quot;20307&quot; value=&quot;342&quot;/&gt;&lt;/object&gt;&lt;object type=&quot;3&quot; unique_id=&quot;13105&quot;&gt;&lt;property id=&quot;20148&quot; value=&quot;5&quot;/&gt;&lt;property id=&quot;20300&quot; value=&quot;Slide 12 - &amp;quot;Alternatives Analysis&amp;quot;&quot;/&gt;&lt;property id=&quot;20307&quot; value=&quot;343&quot;/&gt;&lt;/object&gt;&lt;object type=&quot;3&quot; unique_id=&quot;13106&quot;&gt;&lt;property id=&quot;20148&quot; value=&quot;5&quot;/&gt;&lt;property id=&quot;20300&quot; value=&quot;Slide 13 - &amp;quot;Alternatives Analysis&amp;quot;&quot;/&gt;&lt;property id=&quot;20307&quot; value=&quot;344&quot;/&gt;&lt;/object&gt;&lt;object type=&quot;3&quot; unique_id=&quot;13107&quot;&gt;&lt;property id=&quot;20148&quot; value=&quot;5&quot;/&gt;&lt;property id=&quot;20300&quot; value=&quot;Slide 14 - &amp;quot;Funding &amp;amp; Acquisition&amp;quot;&quot;/&gt;&lt;property id=&quot;20307&quot; value=&quot;345&quot;/&gt;&lt;/object&gt;&lt;object type=&quot;3&quot; unique_id=&quot;13108&quot;&gt;&lt;property id=&quot;20148&quot; value=&quot;5&quot;/&gt;&lt;property id=&quot;20300&quot; value=&quot;Slide 15 - &amp;quot;Current System&amp;quot;&quot;/&gt;&lt;property id=&quot;20307&quot; value=&quot;346&quot;/&gt;&lt;/object&gt;&lt;object type=&quot;3&quot; unique_id=&quot;13109&quot;&gt;&lt;property id=&quot;20148&quot; value=&quot;5&quot;/&gt;&lt;property id=&quot;20300&quot; value=&quot;Slide 16 - &amp;quot;Proposed System&amp;quot;&quot;/&gt;&lt;property id=&quot;20307&quot; value=&quot;347&quot;/&gt;&lt;/object&gt;&lt;object type=&quot;3&quot; unique_id=&quot;13110&quot;&gt;&lt;property id=&quot;20148&quot; value=&quot;5&quot;/&gt;&lt;property id=&quot;20300&quot; value=&quot;Slide 17 - &amp;quot;Proposed System&amp;quot;&quot;/&gt;&lt;property id=&quot;20307&quot; value=&quot;348&quot;/&gt;&lt;/object&gt;&lt;object type=&quot;3&quot; unique_id=&quot;13112&quot;&gt;&lt;property id=&quot;20148&quot; value=&quot;5&quot;/&gt;&lt;property id=&quot;20300&quot; value=&quot;Slide 19 - &amp;quot;   Milestones&amp;quot;&quot;/&gt;&lt;property id=&quot;20307&quot; value=&quot;350&quot;/&gt;&lt;/object&gt;&lt;object type=&quot;3&quot; unique_id=&quot;13113&quot;&gt;&lt;property id=&quot;20148&quot; value=&quot;5&quot;/&gt;&lt;property id=&quot;20300&quot; value=&quot;Slide 21 - &amp;quot;Project Process Agreement&amp;quot;&quot;/&gt;&lt;property id=&quot;20307&quot; value=&quot;352&quot;/&gt;&lt;/object&gt;&lt;object type=&quot;3&quot; unique_id=&quot;13115&quot;&gt;&lt;property id=&quot;20148&quot; value=&quot;5&quot;/&gt;&lt;property id=&quot;20300&quot; value=&quot;Slide 20 - &amp;quot;Performance Measures&amp;quot;&quot;/&gt;&lt;property id=&quot;20307&quot; value=&quot;354&quot;/&gt;&lt;/object&gt;&lt;object type=&quot;3&quot; unique_id=&quot;13312&quot;&gt;&lt;property id=&quot;20148&quot; value=&quot;5&quot;/&gt;&lt;property id=&quot;20300&quot; value=&quot;Slide 18 - &amp;quot;Proposed System&amp;#x0D;&amp;#x0A;Infrastructure &amp;amp; Security&amp;quot;&quot;/&gt;&lt;property id=&quot;20307&quot; value=&quot;355&quot;/&gt;&lt;/object&gt;&lt;object type=&quot;3&quot; unique_id=&quot;13405&quot;&gt;&lt;property id=&quot;20148&quot; value=&quot;5&quot;/&gt;&lt;property id=&quot;20300&quot; value=&quot;Slide 7 - &amp;quot;Project Complexity&amp;quot;&quot;/&gt;&lt;property id=&quot;20307&quot; value=&quot;35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9060E4D1345145BCF1686DCE4E24F8" ma:contentTypeVersion="8" ma:contentTypeDescription="Create a new document." ma:contentTypeScope="" ma:versionID="835779ac3818190a17f7f466cafd47b0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3/fields" xmlns:ns3="fa92744f-1fec-48b0-bb97-0d8bab24c625" xmlns:ns4="http://schemas.microsoft.com/sharepoint/v4" targetNamespace="http://schemas.microsoft.com/office/2006/metadata/properties" ma:root="true" ma:fieldsID="d9c3084d1b9b603ebb060f01a994eca1" ns1:_="" ns2:_="" ns3:_="" ns4:_="">
    <xsd:import namespace="http://schemas.microsoft.com/sharepoint/v3"/>
    <xsd:import namespace="http://schemas.microsoft.com/sharepoint/v3/fields"/>
    <xsd:import namespace="fa92744f-1fec-48b0-bb97-0d8bab24c625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Version" minOccurs="0"/>
                <xsd:element ref="ns1:AssignedTo" minOccurs="0"/>
                <xsd:element ref="ns3:CMMI_x0020_Mapping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ssignedTo" ma:index="9" nillable="true" ma:displayName="Assigned To" ma:list="UserInfo" ma:internalName="AssignedTo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8" nillable="true" ma:displayName="Version" ma:internalName="_Vers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92744f-1fec-48b0-bb97-0d8bab24c625" elementFormDefault="qualified">
    <xsd:import namespace="http://schemas.microsoft.com/office/2006/documentManagement/types"/>
    <xsd:import namespace="http://schemas.microsoft.com/office/infopath/2007/PartnerControls"/>
    <xsd:element name="CMMI_x0020_Mapping" ma:index="10" nillable="true" ma:displayName="CMMI Mapping" ma:description="Captures the one or more relates CMMI practices that are related to a template or process docucment." ma:internalName="CMMI_x0020_Mapping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AssignedTo xmlns="http://schemas.microsoft.com/sharepoint/v3">
      <UserInfo>
        <DisplayName/>
        <AccountId xsi:nil="true"/>
        <AccountType/>
      </UserInfo>
    </AssignedTo>
    <IconOverlay xmlns="http://schemas.microsoft.com/sharepoint/v4" xsi:nil="true"/>
    <CMMI_x0020_Mapping xmlns="fa92744f-1fec-48b0-bb97-0d8bab24c625" xsi:nil="true"/>
  </documentManagement>
</p:properties>
</file>

<file path=customXml/itemProps1.xml><?xml version="1.0" encoding="utf-8"?>
<ds:datastoreItem xmlns:ds="http://schemas.openxmlformats.org/officeDocument/2006/customXml" ds:itemID="{A314EE52-7A56-4A90-8E9B-3D8516EAFF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fa92744f-1fec-48b0-bb97-0d8bab24c625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B78DF1-A8B7-45BA-8552-98DD09B287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3E00-4EB6-4147-990A-9E8FB61FD75C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fa92744f-1fec-48b0-bb97-0d8bab24c625"/>
    <ds:schemaRef ds:uri="http://schemas.openxmlformats.org/package/2006/metadata/core-properties"/>
    <ds:schemaRef ds:uri="http://schemas.microsoft.com/sharepoint/v3/fields"/>
    <ds:schemaRef ds:uri="http://www.w3.org/XML/1998/namespace"/>
    <ds:schemaRef ds:uri="http://purl.org/dc/dcmitype/"/>
    <ds:schemaRef ds:uri="http://schemas.microsoft.com/sharepoint/v4"/>
    <ds:schemaRef ds:uri="http://purl.org/dc/elements/1.1/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8264</TotalTime>
  <Words>210</Words>
  <Application>Microsoft Office PowerPoint</Application>
  <PresentationFormat>On-screen Show (4:3)</PresentationFormat>
  <Paragraphs>25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CROWNWeb Release 4.5 Scope </vt:lpstr>
      <vt:lpstr>CROWNWeb Release 4.5  Enhancement  Overview</vt:lpstr>
      <vt:lpstr>CROWNWeb Release 4.5  Enhancement  Overview</vt:lpstr>
      <vt:lpstr>ADO Outstanding Test Incidents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Startup Review (PSR)</dc:title>
  <dc:creator>Celia Shaunessy</dc:creator>
  <cp:lastModifiedBy>Rodgers, Sandra</cp:lastModifiedBy>
  <cp:revision>358</cp:revision>
  <dcterms:created xsi:type="dcterms:W3CDTF">2010-07-21T15:42:25Z</dcterms:created>
  <dcterms:modified xsi:type="dcterms:W3CDTF">2014-06-02T18:41:48Z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2.0</vt:lpwstr>
  </property>
  <property fmtid="{D5CDD505-2E9C-101B-9397-08002B2CF9AE}" pid="3" name="Published Date">
    <vt:lpwstr>April, 2012</vt:lpwstr>
  </property>
  <property fmtid="{D5CDD505-2E9C-101B-9397-08002B2CF9AE}" pid="4" name="ContentTypeId">
    <vt:lpwstr>0x0101006B9060E4D1345145BCF1686DCE4E24F8</vt:lpwstr>
  </property>
</Properties>
</file>